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5" r:id="rId5"/>
    <p:sldId id="266" r:id="rId6"/>
    <p:sldId id="270" r:id="rId7"/>
    <p:sldId id="277" r:id="rId8"/>
    <p:sldId id="278" r:id="rId9"/>
    <p:sldId id="281" r:id="rId10"/>
    <p:sldId id="284" r:id="rId11"/>
    <p:sldId id="324" r:id="rId12"/>
    <p:sldId id="331" r:id="rId13"/>
    <p:sldId id="338" r:id="rId14"/>
    <p:sldId id="342" r:id="rId15"/>
    <p:sldId id="356" r:id="rId16"/>
    <p:sldId id="357" r:id="rId17"/>
    <p:sldId id="358" r:id="rId18"/>
    <p:sldId id="363" r:id="rId19"/>
    <p:sldId id="368" r:id="rId20"/>
    <p:sldId id="369" r:id="rId21"/>
    <p:sldId id="370" r:id="rId22"/>
    <p:sldId id="395" r:id="rId23"/>
    <p:sldId id="398" r:id="rId24"/>
    <p:sldId id="434" r:id="rId25"/>
    <p:sldId id="444" r:id="rId26"/>
    <p:sldId id="452" r:id="rId27"/>
    <p:sldId id="457" r:id="rId28"/>
    <p:sldId id="480" r:id="rId29"/>
    <p:sldId id="485" r:id="rId30"/>
    <p:sldId id="504" r:id="rId31"/>
    <p:sldId id="507" r:id="rId32"/>
    <p:sldId id="516" r:id="rId33"/>
    <p:sldId id="558" r:id="rId34"/>
    <p:sldId id="588" r:id="rId35"/>
    <p:sldId id="591" r:id="rId36"/>
    <p:sldId id="610" r:id="rId37"/>
    <p:sldId id="617" r:id="rId38"/>
    <p:sldId id="666" r:id="rId39"/>
    <p:sldId id="673" r:id="rId40"/>
    <p:sldId id="712" r:id="rId41"/>
    <p:sldId id="719" r:id="rId42"/>
    <p:sldId id="748" r:id="rId43"/>
    <p:sldId id="771" r:id="rId44"/>
    <p:sldId id="782" r:id="rId45"/>
    <p:sldId id="785" r:id="rId46"/>
    <p:sldId id="791" r:id="rId47"/>
    <p:sldId id="800" r:id="rId48"/>
    <p:sldId id="803" r:id="rId49"/>
    <p:sldId id="816" r:id="rId50"/>
    <p:sldId id="820" r:id="rId51"/>
    <p:sldId id="821" r:id="rId52"/>
    <p:sldId id="822" r:id="rId53"/>
    <p:sldId id="893" r:id="rId54"/>
    <p:sldId id="906" r:id="rId55"/>
    <p:sldId id="917" r:id="rId56"/>
    <p:sldId id="944" r:id="rId57"/>
    <p:sldId id="960" r:id="rId58"/>
    <p:sldId id="973" r:id="rId59"/>
    <p:sldId id="979" r:id="rId60"/>
    <p:sldId id="1024" r:id="rId61"/>
    <p:sldId id="1034" r:id="rId62"/>
    <p:sldId id="1154" r:id="rId63"/>
    <p:sldId id="1159" r:id="rId64"/>
    <p:sldId id="1165" r:id="rId65"/>
    <p:sldId id="1224" r:id="rId66"/>
    <p:sldId id="1228" r:id="rId67"/>
    <p:sldId id="1271" r:id="rId68"/>
    <p:sldId id="1278" r:id="rId69"/>
    <p:sldId id="1285" r:id="rId70"/>
    <p:sldId id="1304" r:id="rId71"/>
    <p:sldId id="1327" r:id="rId72"/>
    <p:sldId id="1350" r:id="rId73"/>
    <p:sldId id="1351" r:id="rId74"/>
    <p:sldId id="1357" r:id="rId75"/>
    <p:sldId id="1359" r:id="rId76"/>
    <p:sldId id="1362" r:id="rId77"/>
    <p:sldId id="1367" r:id="rId78"/>
    <p:sldId id="1369" r:id="rId79"/>
    <p:sldId id="1603" r:id="rId80"/>
    <p:sldId id="1606" r:id="rId81"/>
    <p:sldId id="1703" r:id="rId82"/>
    <p:sldId id="1710" r:id="rId83"/>
    <p:sldId id="1711" r:id="rId84"/>
    <p:sldId id="1714" r:id="rId8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1C2D-D537-4C31-81D4-DEFCF47D152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23CC-A71C-4CD1-9C43-E0EC8CCAC7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38200" y="1125538"/>
            <a:ext cx="7772400" cy="1846262"/>
          </a:xfrm>
          <a:ln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lvl="0"/>
            <a:endParaRPr lang="zh-TW" altLang="en-GB" noProof="0" smtClean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213100"/>
            <a:ext cx="5943600" cy="2425700"/>
          </a:xfrm>
        </p:spPr>
        <p:txBody>
          <a:bodyPr/>
          <a:lstStyle>
            <a:lvl1pPr marL="0" indent="0">
              <a:defRPr/>
            </a:lvl1pPr>
            <a:lvl2pPr marL="457200" lvl="1" indent="0">
              <a:defRPr/>
            </a:lvl2pPr>
            <a:lvl3pPr marL="914400" lvl="2" indent="0">
              <a:defRPr/>
            </a:lvl3pPr>
            <a:lvl4pPr marL="1371600" lvl="3" indent="0">
              <a:defRPr/>
            </a:lvl4pPr>
          </a:lstStyle>
          <a:p>
            <a:pPr lvl="0"/>
            <a:r>
              <a:rPr lang="zh-TW" altLang="en-GB" noProof="0" smtClean="0"/>
              <a:t>第二層</a:t>
            </a:r>
          </a:p>
          <a:p>
            <a:pPr lvl="1"/>
            <a:r>
              <a:rPr lang="zh-TW" altLang="en-GB" noProof="0" smtClean="0"/>
              <a:t>第三層</a:t>
            </a:r>
          </a:p>
          <a:p>
            <a:pPr lvl="2"/>
            <a:r>
              <a:rPr lang="zh-TW" altLang="en-GB" noProof="0" smtClean="0"/>
              <a:t>第四層</a:t>
            </a:r>
          </a:p>
          <a:p>
            <a:pPr lvl="3"/>
            <a:r>
              <a:rPr lang="zh-TW" altLang="en-GB" noProof="0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2206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1C2D-D537-4C31-81D4-DEFCF47D152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23CC-A71C-4CD1-9C43-E0EC8CCAC7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/>
          </p:nvPr>
        </p:nvSpPr>
        <p:spPr>
          <a:xfrm>
            <a:off x="395288" y="1268761"/>
            <a:ext cx="8353425" cy="5256584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FontTx/>
              <a:buNone/>
              <a:defRPr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FontTx/>
              <a:buNone/>
              <a:defRPr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FontTx/>
              <a:buNone/>
              <a:defRPr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FontTx/>
              <a:buNone/>
              <a:defRPr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91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1C2D-D537-4C31-81D4-DEFCF47D152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23CC-A71C-4CD1-9C43-E0EC8CCAC7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49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無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179388" y="260350"/>
            <a:ext cx="8640762" cy="64087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1pPr>
            <a:lvl2pPr marL="4572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2pPr>
            <a:lvl3pPr marL="9144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3pPr>
            <a:lvl4pPr marL="13716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4pPr>
            <a:lvl5pPr marL="18288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665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欄文字無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179388" y="260350"/>
            <a:ext cx="8640762" cy="6408738"/>
          </a:xfrm>
        </p:spPr>
        <p:txBody>
          <a:bodyPr numCol="2" spcCol="144000"/>
          <a:lstStyle>
            <a:lvl1pPr marL="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1pPr>
            <a:lvl2pPr marL="4572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2pPr>
            <a:lvl3pPr marL="9144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3pPr>
            <a:lvl4pPr marL="13716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4pPr>
            <a:lvl5pPr marL="18288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5pPr>
          </a:lstStyle>
          <a:p>
            <a:pPr lvl="0"/>
            <a:endParaRPr lang="en-US" altLang="zh-TW" smtClean="0"/>
          </a:p>
        </p:txBody>
      </p:sp>
      <p:cxnSp>
        <p:nvCxnSpPr>
          <p:cNvPr id="3" name="直線接點 2"/>
          <p:cNvCxnSpPr>
            <a:stCxn id="7" idx="0"/>
            <a:endCxn id="7" idx="2"/>
          </p:cNvCxnSpPr>
          <p:nvPr userDrawn="1"/>
        </p:nvCxnSpPr>
        <p:spPr>
          <a:xfrm>
            <a:off x="4499769" y="260350"/>
            <a:ext cx="0" cy="640873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01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欄文字無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179388" y="260350"/>
            <a:ext cx="8640762" cy="6408738"/>
          </a:xfrm>
        </p:spPr>
        <p:txBody>
          <a:bodyPr numCol="3" spcCol="144000"/>
          <a:lstStyle>
            <a:lvl1pPr marL="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1pPr>
            <a:lvl2pPr marL="4572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2pPr>
            <a:lvl3pPr marL="9144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3pPr>
            <a:lvl4pPr marL="13716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4pPr>
            <a:lvl5pPr marL="1828800" indent="0">
              <a:lnSpc>
                <a:spcPct val="100000"/>
              </a:lnSpc>
              <a:spcBef>
                <a:spcPts val="900"/>
              </a:spcBef>
              <a:buFontTx/>
              <a:buNone/>
              <a:defRPr/>
            </a:lvl5pPr>
          </a:lstStyle>
          <a:p>
            <a:pPr lvl="0"/>
            <a:endParaRPr lang="en-US" altLang="zh-TW" smtClean="0"/>
          </a:p>
        </p:txBody>
      </p:sp>
      <p:cxnSp>
        <p:nvCxnSpPr>
          <p:cNvPr id="3" name="直線接點 2"/>
          <p:cNvCxnSpPr/>
          <p:nvPr userDrawn="1"/>
        </p:nvCxnSpPr>
        <p:spPr>
          <a:xfrm>
            <a:off x="3059832" y="260350"/>
            <a:ext cx="0" cy="640873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 userDrawn="1"/>
        </p:nvCxnSpPr>
        <p:spPr>
          <a:xfrm>
            <a:off x="5940152" y="260350"/>
            <a:ext cx="0" cy="640873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02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1C2D-D537-4C31-81D4-DEFCF47D152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23CC-A71C-4CD1-9C43-E0EC8CCAC7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5718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1C2D-D537-4C31-81D4-DEFCF47D152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23CC-A71C-4CD1-9C43-E0EC8CCAC7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圖片版面配置區 5"/>
          <p:cNvSpPr>
            <a:spLocks noGrp="1"/>
          </p:cNvSpPr>
          <p:nvPr>
            <p:ph type="pic" idx="13"/>
          </p:nvPr>
        </p:nvSpPr>
        <p:spPr>
          <a:xfrm>
            <a:off x="381000" y="507999"/>
            <a:ext cx="8128000" cy="58420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94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6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21C2D-D537-4C31-81D4-DEFCF47D152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923CC-A71C-4CD1-9C43-E0EC8CCAC7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28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54" r:id="rId3"/>
    <p:sldLayoutId id="2147483658" r:id="rId4"/>
    <p:sldLayoutId id="2147483662" r:id="rId5"/>
    <p:sldLayoutId id="2147483663" r:id="rId6"/>
    <p:sldLayoutId id="2147483656" r:id="rId7"/>
    <p:sldLayoutId id="2147483659" r:id="rId8"/>
    <p:sldLayoutId id="2147483660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Cambria Math"/>
          <a:ea typeface="微軟正黑體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Cambria Math"/>
          <a:ea typeface="微軟正黑體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Cambria Math"/>
          <a:ea typeface="微軟正黑體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Cambria Math"/>
          <a:ea typeface="微軟正黑體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Cambria Math"/>
          <a:ea typeface="微軟正黑體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Cambria Math"/>
          <a:ea typeface="微軟正黑體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308304" y="16288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11960" y="1556792"/>
            <a:ext cx="1080120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45000" y="1556792"/>
            <a:ext cx="775072" cy="79208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452320" y="2636912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33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55576" y="908720"/>
            <a:ext cx="288032" cy="288032"/>
          </a:xfrm>
          <a:prstGeom prst="ellips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0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83968" y="2276872"/>
            <a:ext cx="1728192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8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8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3322"/>
            <a:ext cx="8128000" cy="584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47864" y="4005064"/>
            <a:ext cx="2232248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37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187624" y="1052736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99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71800" y="5157192"/>
            <a:ext cx="1673200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89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39952" y="1124744"/>
            <a:ext cx="720080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2843808" y="2276872"/>
            <a:ext cx="864096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7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19872" y="2132856"/>
            <a:ext cx="1440160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98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5816" y="2348880"/>
            <a:ext cx="792088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37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4283968" y="1556792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7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3131840" y="1412776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7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55576" y="692696"/>
            <a:ext cx="504056" cy="432048"/>
          </a:xfrm>
          <a:prstGeom prst="ellips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1043608" y="1340768"/>
            <a:ext cx="2520280" cy="57606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845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1412776"/>
            <a:ext cx="2016224" cy="1584176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1916832"/>
            <a:ext cx="305724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這是最標準的寫法</a:t>
            </a:r>
            <a:endPara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240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96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3483723" y="198884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88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037199" y="980728"/>
            <a:ext cx="449353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多個空白都被變成一個空白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1187624" y="1503948"/>
            <a:ext cx="2448272" cy="91694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2915816" y="3501008"/>
            <a:ext cx="6250429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另外</a:t>
            </a:r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一般文字編輯器的換行</a:t>
            </a:r>
            <a:endPara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文件中也不會被解譯成段落。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9229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7584" y="2276872"/>
            <a:ext cx="1152128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843808" y="3068960"/>
            <a:ext cx="557075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直接打入中文，沒去管編碼是什麼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233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07904" y="2420888"/>
            <a:ext cx="737096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1259632" y="1124744"/>
            <a:ext cx="576064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2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00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43608" y="1916832"/>
            <a:ext cx="1080120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45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71800" y="1412776"/>
            <a:ext cx="1673200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29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44208" y="3068960"/>
            <a:ext cx="1800200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0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5576" y="2856880"/>
            <a:ext cx="233910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正確顯示</a:t>
            </a:r>
            <a:endPara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注意在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同一行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1578543" y="1376413"/>
            <a:ext cx="540185" cy="1434164"/>
          </a:xfrm>
          <a:custGeom>
            <a:avLst/>
            <a:gdLst>
              <a:gd name="connsiteX0" fmla="*/ 0 w 540185"/>
              <a:gd name="connsiteY0" fmla="*/ 1434164 h 1434164"/>
              <a:gd name="connsiteX1" fmla="*/ 539015 w 540185"/>
              <a:gd name="connsiteY1" fmla="*/ 413886 h 1434164"/>
              <a:gd name="connsiteX2" fmla="*/ 115503 w 540185"/>
              <a:gd name="connsiteY2" fmla="*/ 0 h 14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185" h="1434164">
                <a:moveTo>
                  <a:pt x="0" y="1434164"/>
                </a:moveTo>
                <a:cubicBezTo>
                  <a:pt x="259882" y="1043538"/>
                  <a:pt x="519765" y="652913"/>
                  <a:pt x="539015" y="413886"/>
                </a:cubicBezTo>
                <a:cubicBezTo>
                  <a:pt x="558265" y="174859"/>
                  <a:pt x="336884" y="87429"/>
                  <a:pt x="115503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3707904" y="2276872"/>
            <a:ext cx="1440160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51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600" y="2132856"/>
            <a:ext cx="1656184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86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475656" y="1052736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41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43608" y="2348880"/>
            <a:ext cx="1584176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1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1700808"/>
            <a:ext cx="1296144" cy="504056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1619672" y="1952836"/>
            <a:ext cx="2232248" cy="61206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445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43608" y="2348880"/>
            <a:ext cx="2304256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827584" y="2708920"/>
            <a:ext cx="1944216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30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8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5724128" y="1340768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95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43608" y="3140968"/>
            <a:ext cx="1440160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8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547664" y="2887846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62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30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9592" y="3429000"/>
            <a:ext cx="3888432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25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9512" y="3501008"/>
            <a:ext cx="1584176" cy="57606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55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619672" y="2564904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51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45000" y="1844824"/>
            <a:ext cx="775072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39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72000" y="692696"/>
            <a:ext cx="720080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橢圓 3"/>
          <p:cNvSpPr/>
          <p:nvPr/>
        </p:nvSpPr>
        <p:spPr>
          <a:xfrm>
            <a:off x="4355976" y="1412776"/>
            <a:ext cx="1584176" cy="720080"/>
          </a:xfrm>
          <a:prstGeom prst="ellips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44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88024" y="2564904"/>
            <a:ext cx="2664296" cy="57606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8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5576" y="1340768"/>
            <a:ext cx="1080120" cy="64807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67944" y="692696"/>
            <a:ext cx="720080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69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067944" y="4365104"/>
            <a:ext cx="3073277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dep1/index.html</a:t>
            </a:r>
          </a:p>
          <a:p>
            <a:r>
              <a:rPr 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dep1\index.html</a:t>
            </a:r>
          </a:p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都可以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4617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1000" y="3429000"/>
            <a:ext cx="1382688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2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547664" y="1052736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1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79712" y="1772816"/>
            <a:ext cx="5472608" cy="259228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4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64088" y="4431621"/>
            <a:ext cx="1368152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75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31840" y="620688"/>
            <a:ext cx="936104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9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11960" y="3068960"/>
            <a:ext cx="2232248" cy="115212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88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16216" y="3068960"/>
            <a:ext cx="1368152" cy="72008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419872" y="4005064"/>
            <a:ext cx="1710725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沒有圖？ 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8473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11960" y="3140968"/>
            <a:ext cx="2808312" cy="93610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355976" y="4581128"/>
            <a:ext cx="2698175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要加入相對路徑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2043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60091" y="4122821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0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79912" y="3933056"/>
            <a:ext cx="1296144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3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7584" y="2852936"/>
            <a:ext cx="1440160" cy="64807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2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331640" y="2204864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5436096" y="2852936"/>
            <a:ext cx="864096" cy="504056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92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7584" y="3429000"/>
            <a:ext cx="2016224" cy="20162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424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979712" y="4453823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45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61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419872" y="2492896"/>
            <a:ext cx="317106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attribute 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放在</a:t>
            </a:r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pre </a:t>
            </a:r>
          </a:p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沒有作用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1537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043608" y="2060848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橢圓 3"/>
          <p:cNvSpPr/>
          <p:nvPr/>
        </p:nvSpPr>
        <p:spPr>
          <a:xfrm>
            <a:off x="5580112" y="1916832"/>
            <a:ext cx="1368152" cy="288032"/>
          </a:xfrm>
          <a:prstGeom prst="ellips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582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843808" y="908720"/>
            <a:ext cx="211788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html p 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7855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03648" y="3861048"/>
            <a:ext cx="3456384" cy="93610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755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1000" y="2780928"/>
            <a:ext cx="2750840" cy="244827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1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5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5576" y="1916832"/>
            <a:ext cx="4536504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2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1000" y="1772816"/>
            <a:ext cx="3974976" cy="36004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5508104" y="2420888"/>
            <a:ext cx="2592288" cy="216024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624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644008" y="1052736"/>
            <a:ext cx="504056" cy="576064"/>
          </a:xfrm>
          <a:prstGeom prst="ellips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957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>
            <a:off x="4211960" y="1700808"/>
            <a:ext cx="690240" cy="33833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076056" y="2039144"/>
            <a:ext cx="1440160" cy="16572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06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1000" y="1628800"/>
            <a:ext cx="4407024" cy="72008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746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04048" y="2420888"/>
            <a:ext cx="1584176" cy="28803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679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6300192" y="1916832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37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6617368" y="1916832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5652120" y="1988840"/>
            <a:ext cx="648072" cy="435992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832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6516216" y="1916832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3203848" y="1844824"/>
            <a:ext cx="1241152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907704" y="1340768"/>
            <a:ext cx="90281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置中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81358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600" y="1844824"/>
            <a:ext cx="4464496" cy="504056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203848" y="2852936"/>
            <a:ext cx="5606022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attribute style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color:red</a:t>
            </a:r>
          </a:p>
          <a:p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左邊是屬性，右邊值</a:t>
            </a:r>
            <a:endPara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值的兩邊沒有雙引號</a:t>
            </a:r>
            <a:endPara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兩個屬性要設定要用分號隔開</a:t>
            </a:r>
            <a:endParaRPr 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296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7086600" y="441960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295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4716016" y="1916832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377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3568" y="1844824"/>
            <a:ext cx="3816424" cy="504056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732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528" y="4221088"/>
            <a:ext cx="1152128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196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619672" y="1484784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381000" y="1484784"/>
            <a:ext cx="1166664" cy="720080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7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向左箭號 2"/>
          <p:cNvSpPr/>
          <p:nvPr/>
        </p:nvSpPr>
        <p:spPr>
          <a:xfrm>
            <a:off x="1979712" y="1268760"/>
            <a:ext cx="977900" cy="508000"/>
          </a:xfrm>
          <a:prstGeom prst="leftArrow">
            <a:avLst/>
          </a:prstGeom>
          <a:solidFill>
            <a:srgbClr val="7030A0"/>
          </a:solidFill>
          <a:ln w="254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3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8000"/>
            <a:ext cx="8128000" cy="584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99792" y="2420888"/>
            <a:ext cx="1440160" cy="432048"/>
          </a:xfrm>
          <a:prstGeom prst="rect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56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5400">
          <a:solidFill>
            <a:srgbClr val="FF0000"/>
          </a:solidFill>
          <a:tailEnd type="triangle" w="lg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>
          <a:solidFill>
            <a:srgbClr val="C00000"/>
          </a:solidFill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>
            <a:lumMod val="85000"/>
          </a:schemeClr>
        </a:solidFill>
        <a:ln w="12700">
          <a:noFill/>
        </a:ln>
      </a:spPr>
      <a:bodyPr wrap="none" rtlCol="0">
        <a:spAutoFit/>
      </a:bodyPr>
      <a:lstStyle>
        <a:defPPr>
          <a:defRPr sz="2800" b="1" smtClean="0">
            <a:latin typeface="微軟正黑體" panose="020B0604030504040204" pitchFamily="34" charset="-120"/>
            <a:ea typeface="微軟正黑體" panose="020B0604030504040204" pitchFamily="34" charset="-12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103</Words>
  <Application>Microsoft Office PowerPoint</Application>
  <PresentationFormat>如螢幕大小 (4:3)</PresentationFormat>
  <Paragraphs>21</Paragraphs>
  <Slides>84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84</vt:i4>
      </vt:variant>
    </vt:vector>
  </HeadingPairs>
  <TitlesOfParts>
    <vt:vector size="90" baseType="lpstr">
      <vt:lpstr>新細明體</vt:lpstr>
      <vt:lpstr>Arial</vt:lpstr>
      <vt:lpstr>Calibri</vt:lpstr>
      <vt:lpstr>Cambria Math</vt:lpstr>
      <vt:lpstr>微軟正黑體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linchao</dc:creator>
  <cp:lastModifiedBy>Windows 使用者</cp:lastModifiedBy>
  <cp:revision>190</cp:revision>
  <dcterms:created xsi:type="dcterms:W3CDTF">2016-05-11T16:34:21Z</dcterms:created>
  <dcterms:modified xsi:type="dcterms:W3CDTF">2018-10-16T16:22:37Z</dcterms:modified>
</cp:coreProperties>
</file>